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1" r:id="rId2"/>
    <p:sldId id="592" r:id="rId3"/>
    <p:sldId id="596" r:id="rId4"/>
    <p:sldId id="593" r:id="rId5"/>
    <p:sldId id="594" r:id="rId6"/>
    <p:sldId id="5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5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8622F-C6D8-4EBC-A57B-E0BC36DE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70D072-090E-4236-A4E4-FE7C2C51B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33A0CA-3A38-427A-9D4F-D7F15112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6C5B09-F8A6-4B4C-AD93-859A9EED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261FEF-A1E6-4A8F-9B7E-21B0EF59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2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C8D7A8-0996-4F85-9936-35762BBF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19540E7-7B54-4CD8-9FC3-F18F02067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91926A-3A9D-4295-ACC5-691E35B3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589D44-263E-45CA-8F6B-0728F344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AD0CBA-94D0-49FA-8783-326EBD18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827D683-AECC-466D-A549-0B5009A06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46AB4A1-F519-45BA-A797-BAA22548E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0D59B3-81B5-445A-A9D9-18257276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537BD5-7BD1-4E73-8352-51F7CA1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6F415B-45D7-469E-A214-0CBFD6CE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5AAC45-7B41-49BE-9EFC-1FBA5006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8675AE-F2BA-4A2F-9467-E0D8EB3A2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6E56E-824E-4114-934E-80521637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122F53-9CB1-48A0-B770-F197CFC6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5A6A60-E77F-4CE4-BE88-BDE7CB32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0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64D1D5-C1E9-4C3E-A9D9-5188563A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DEE73A-8E20-4802-ADE3-7BEC181E2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5F38A4-7A7E-493C-9364-FB556EE1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DA6257-543D-40F7-9A73-03B8C5B4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F2E17F-9BAE-4877-A770-E2F28F4D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9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9BF4F-3A1E-497D-848E-247FEF0C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C6EFC3-8481-4932-8651-140D2C14E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6767AA-F91C-43BF-8A6F-31F40F082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03AA3C3-71B2-4737-92C5-610EDEA0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840FBF-E622-45D9-8078-A1C9A38F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70032D-7FCA-4DF8-A9F5-CD3E8635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6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8DB8D-23E4-4F94-BE26-26420FC9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7504EB-6ADF-499F-ABC9-63E4C0574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8C97CD-4245-4F74-A7B8-0E040EC8A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E5C4D5-2740-40DA-A0B2-16EB918DD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BB6BF1-C156-45B3-941E-F2C0F0E40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F2F481B-7883-404B-B1DF-6992A5B4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EA78F5C-CA26-4F0F-8C36-DDEA5103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EF6D64B-5BC3-4F7A-A2BA-2DAD63F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9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B88EE-6182-4C06-83D7-CBE157C3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7460F0E-8B3A-44C5-8271-52C798C3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63F722-4603-49E2-A8AF-7C235A39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8D1D18-C3FE-44E3-A5C3-8FA4D166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C3C527E-A683-4ED7-9681-0DAF71FB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FA8F79-B91F-4BE2-8E79-B32110BB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FFDDEE-9D15-4CF9-A807-FF7A969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5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42385-B01E-454F-B247-16CE0550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860E0A-5A50-430C-9755-6818EDE02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3EEAF-A36B-48F6-A249-1D29187D4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25D379-760A-4F73-B2A7-039B47BE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85E62C-751B-42DD-B9D8-8EB679FB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5CE156-56E5-4480-82BB-3C599F79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3DE162-4F99-4D79-8156-5FC7E024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C5CA0CC-13A2-42DD-BC9E-E43C82700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485BA6-8C03-4D71-BAE9-CC587D48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967E1B-BD9B-405A-9A4D-CA3A753B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D62991-3B65-4E75-A1CE-80D2E9A9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1E70C3-A67E-4D31-A9A7-CD5CBEE5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BCA2338-D249-4D12-BA53-D89A57EF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C3E5DD-B690-4711-9833-ED6B432D3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B3749F-3788-4B70-97BB-D02F0761A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A097-DBC9-457D-9B4B-6EBEADA1CE1A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5D55A3-549D-45F2-9A82-EAB8A27D6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EBFAEF-CC7A-4168-B9E3-D7D2CF223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C99F-2F94-4F7A-865E-A01E2B4E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8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keroik.se/sida/?ID=347101" TargetMode="External"/><Relationship Id="rId5" Type="http://schemas.openxmlformats.org/officeDocument/2006/relationships/hyperlink" Target="https://www.ekeroik.se/sida/?ID=342536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keroik.s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keroik.se/dokument/?ID=3425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eroik.se/start/?ID=342505" TargetMode="External"/><Relationship Id="rId2" Type="http://schemas.openxmlformats.org/officeDocument/2006/relationships/hyperlink" Target="https://www.ekeroik.se/sida/?ID=3425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ekeroik.se/sida/?ID=3471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eroik.se/start/?ID=342505" TargetMode="External"/><Relationship Id="rId2" Type="http://schemas.openxmlformats.org/officeDocument/2006/relationships/hyperlink" Target="https://www.ekeroik.se/sida/?ID=3425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19000" t="-23000" r="1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8054439-41D3-46B7-B23C-10417DD9D4D2}"/>
              </a:ext>
            </a:extLst>
          </p:cNvPr>
          <p:cNvSpPr txBox="1"/>
          <p:nvPr/>
        </p:nvSpPr>
        <p:spPr>
          <a:xfrm>
            <a:off x="383581" y="1234033"/>
            <a:ext cx="11591167" cy="1400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200" b="1" u="sng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Presentationsmall för grupper i Ekerö IK</a:t>
            </a:r>
            <a:endParaRPr lang="sv-SE" sz="3200" b="1" u="sng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sv-SE" sz="2000" b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syfte att följa föreningsprofilen samt att ge exempel på viktiga punkter i olika möten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B1574B1-7283-4452-9293-7283B96A2D69}"/>
              </a:ext>
            </a:extLst>
          </p:cNvPr>
          <p:cNvSpPr txBox="1"/>
          <p:nvPr/>
        </p:nvSpPr>
        <p:spPr>
          <a:xfrm>
            <a:off x="10436157" y="5846954"/>
            <a:ext cx="1755843" cy="94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0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Strategi Mål2022 EIK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ledarmöte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spelarmöte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145879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8FF6662-D27F-4AAF-B26C-F34F09E508DB}"/>
              </a:ext>
            </a:extLst>
          </p:cNvPr>
          <p:cNvSpPr/>
          <p:nvPr/>
        </p:nvSpPr>
        <p:spPr>
          <a:xfrm>
            <a:off x="0" y="348712"/>
            <a:ext cx="11801958" cy="364210"/>
          </a:xfrm>
          <a:prstGeom prst="roundRect">
            <a:avLst/>
          </a:prstGeom>
          <a:solidFill>
            <a:srgbClr val="386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E62A2C-FDB9-405F-83E5-7C94B49F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65" y="-224653"/>
            <a:ext cx="1224340" cy="145868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8893460-0281-4F13-A025-04A8846A1177}"/>
              </a:ext>
            </a:extLst>
          </p:cNvPr>
          <p:cNvSpPr txBox="1"/>
          <p:nvPr/>
        </p:nvSpPr>
        <p:spPr>
          <a:xfrm>
            <a:off x="10436157" y="5846954"/>
            <a:ext cx="1755843" cy="94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0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>
              <a:lnSpc>
                <a:spcPct val="115000"/>
              </a:lnSpc>
            </a:pPr>
            <a:r>
              <a:rPr lang="sv-SE" sz="1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Strategi Mål2022 EIK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ledarmöte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spelarmöte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föräldramöte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EE6B1329-1066-4592-9E3B-658778322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9663" r="7848" b="11295"/>
          <a:stretch/>
        </p:blipFill>
        <p:spPr>
          <a:xfrm>
            <a:off x="5269552" y="760391"/>
            <a:ext cx="5178520" cy="584506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0432EA3-1F56-4007-86C0-3FD51A6AC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9"/>
          <a:stretch/>
        </p:blipFill>
        <p:spPr>
          <a:xfrm>
            <a:off x="64168" y="751022"/>
            <a:ext cx="5310041" cy="561313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A44DC77-1999-4C3E-9C64-504985872CD8}"/>
              </a:ext>
            </a:extLst>
          </p:cNvPr>
          <p:cNvSpPr txBox="1"/>
          <p:nvPr/>
        </p:nvSpPr>
        <p:spPr>
          <a:xfrm>
            <a:off x="593558" y="6473193"/>
            <a:ext cx="9496926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8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https://www.ekeroik.se/sida/?ID=342536</a:t>
            </a:r>
            <a:r>
              <a:rPr lang="sv-SE" sz="18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8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https://www.ekeroik.se/sida/?ID=347101</a:t>
            </a:r>
            <a:r>
              <a:rPr lang="sv-SE" sz="18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59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8054439-41D3-46B7-B23C-10417DD9D4D2}"/>
              </a:ext>
            </a:extLst>
          </p:cNvPr>
          <p:cNvSpPr txBox="1"/>
          <p:nvPr/>
        </p:nvSpPr>
        <p:spPr>
          <a:xfrm>
            <a:off x="320082" y="1234033"/>
            <a:ext cx="10883685" cy="459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800" b="1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 Ekerö IK</a:t>
            </a:r>
            <a:r>
              <a:rPr lang="sv-SE" sz="2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2800" b="1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”En del av vår aktiva vardag”</a:t>
            </a:r>
            <a:r>
              <a:rPr lang="sv-SE" sz="2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2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www.ekeroik.se</a:t>
            </a:r>
            <a:endParaRPr lang="sv-SE" sz="2800" b="1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sv-SE" sz="2000" b="1" u="sng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sv-SE" sz="2400" b="1" u="sng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sv-SE" sz="24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27:e största idrottsförening (RF statistik) 2020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sv-SE" sz="24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Strategi Verksamhetsplaner från träningsgrupp till styrelse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sv-SE" sz="24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idrotter med över 8 500 aktiviteter i 100 grupper med 1850 idrottare som leds av 550 ideella ledare, 6+3 anställda, ca 30 arvoderade/konsulterade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sv-SE" sz="24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miljoner omsättning, 4 000 mailmottagare, 30 K besök/ 60 K sidvisningar, 12 K i räckvidd på FB, i lokaltidningen vartannat nummer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sv-SE" sz="2000" b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8FF6662-D27F-4AAF-B26C-F34F09E508DB}"/>
              </a:ext>
            </a:extLst>
          </p:cNvPr>
          <p:cNvSpPr/>
          <p:nvPr/>
        </p:nvSpPr>
        <p:spPr>
          <a:xfrm>
            <a:off x="0" y="348712"/>
            <a:ext cx="11801958" cy="364210"/>
          </a:xfrm>
          <a:prstGeom prst="roundRect">
            <a:avLst/>
          </a:prstGeom>
          <a:solidFill>
            <a:srgbClr val="386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E62A2C-FDB9-405F-83E5-7C94B49F1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65" y="-224653"/>
            <a:ext cx="1224340" cy="145868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B0538D5-7BD7-46C3-9507-EAFB2A416F3B}"/>
              </a:ext>
            </a:extLst>
          </p:cNvPr>
          <p:cNvSpPr txBox="1"/>
          <p:nvPr/>
        </p:nvSpPr>
        <p:spPr>
          <a:xfrm>
            <a:off x="10436157" y="5846954"/>
            <a:ext cx="1755843" cy="874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0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 algn="l"/>
            <a:r>
              <a:rPr lang="sv-SE" sz="1000" b="1" u="sng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Vad är Ekerö IK</a:t>
            </a:r>
          </a:p>
          <a:p>
            <a:pPr algn="l"/>
            <a:r>
              <a:rPr lang="sv-SE" sz="10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Vart är vi på väg</a:t>
            </a:r>
          </a:p>
          <a:p>
            <a:pPr algn="l"/>
            <a:r>
              <a:rPr lang="sv-SE" sz="10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Fokus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000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16AD8AF5-BB2B-4DA5-A47E-1C45FA6B6FEB}"/>
              </a:ext>
            </a:extLst>
          </p:cNvPr>
          <p:cNvGraphicFramePr>
            <a:graphicFrameLocks noGrp="1"/>
          </p:cNvGraphicFramePr>
          <p:nvPr/>
        </p:nvGraphicFramePr>
        <p:xfrm>
          <a:off x="823686" y="5623967"/>
          <a:ext cx="8128000" cy="937260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346296205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23598739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73545681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10871117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06537609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14146724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602278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6032753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088112898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Förening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Kommun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Gruppaktiviteter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Ledartillf.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Ledarstöd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Extra Ledarstöd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Deltagartillf.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Deltagartillf. FN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Godkänt belopp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9495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Helsingborgs Simsällskap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Helsingborg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13 530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13 585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13 530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68 596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764 487 kr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9036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Ekerö Idrottsklubb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Ekerö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15 535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4 809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76 280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682 304 kr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379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Segeltorps Idrottsförening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Huddinge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6 776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16 646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6 776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79 653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724 947 kr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111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IFK Lidingö Fotbollsklubb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Lidingö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14 044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32 658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14 044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10 103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164 838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1 499 305 kr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6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4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8054439-41D3-46B7-B23C-10417DD9D4D2}"/>
              </a:ext>
            </a:extLst>
          </p:cNvPr>
          <p:cNvSpPr txBox="1"/>
          <p:nvPr/>
        </p:nvSpPr>
        <p:spPr>
          <a:xfrm>
            <a:off x="383582" y="1234033"/>
            <a:ext cx="11418376" cy="609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3200" b="1" u="sng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Grovplan samt vad kan vi göra?</a:t>
            </a:r>
            <a:endParaRPr lang="sv-SE" sz="3200" b="1" u="sng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Ingångsvärden/Slutsatser från föregående år.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Uppdraget från idrotten (Idrottsinstruktionen i EIK, spelarutvecklingsplan, ledarutvecklingsplan/utbildning = Sportchefen eller Kansliet)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Inventera utövare, ledare och supportrar/föräldrar/förening – Uppdatera organisationen i </a:t>
            </a:r>
            <a:r>
              <a:rPr lang="sv-SE" sz="2000" b="1" i="1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Sportadmin</a:t>
            </a: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Inventera material, träningstider, serier, lagkassa, instruktioner – lägg in i </a:t>
            </a:r>
            <a:r>
              <a:rPr lang="sv-SE" sz="2000" b="1" i="1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Sportadmin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skicka in behov.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fram Mål och syften – Planera innehållet i säsongen, vad som är möjligt.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Grovplanera aktiviteter – lägg in i </a:t>
            </a:r>
            <a:r>
              <a:rPr lang="sv-SE" sz="2000" b="1" i="1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Sportadmin</a:t>
            </a: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på plan mall i </a:t>
            </a:r>
            <a:r>
              <a:rPr lang="sv-SE" sz="2000" b="1" i="1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https://www.ekeroik.se/dokument/?ID=342510</a:t>
            </a: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8FF6662-D27F-4AAF-B26C-F34F09E508DB}"/>
              </a:ext>
            </a:extLst>
          </p:cNvPr>
          <p:cNvSpPr/>
          <p:nvPr/>
        </p:nvSpPr>
        <p:spPr>
          <a:xfrm>
            <a:off x="0" y="348712"/>
            <a:ext cx="11801958" cy="364210"/>
          </a:xfrm>
          <a:prstGeom prst="roundRect">
            <a:avLst/>
          </a:prstGeom>
          <a:solidFill>
            <a:srgbClr val="386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E62A2C-FDB9-405F-83E5-7C94B49F1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65" y="-224653"/>
            <a:ext cx="1224340" cy="145868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8893460-0281-4F13-A025-04A8846A1177}"/>
              </a:ext>
            </a:extLst>
          </p:cNvPr>
          <p:cNvSpPr txBox="1"/>
          <p:nvPr/>
        </p:nvSpPr>
        <p:spPr>
          <a:xfrm>
            <a:off x="10436157" y="5846954"/>
            <a:ext cx="1755843" cy="94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0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Strategi Mål2022 EIK</a:t>
            </a:r>
          </a:p>
          <a:p>
            <a:pPr>
              <a:lnSpc>
                <a:spcPct val="115000"/>
              </a:lnSpc>
            </a:pPr>
            <a:r>
              <a:rPr lang="sv-SE" sz="1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ledarmöte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spelarmöte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31382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8054439-41D3-46B7-B23C-10417DD9D4D2}"/>
              </a:ext>
            </a:extLst>
          </p:cNvPr>
          <p:cNvSpPr txBox="1"/>
          <p:nvPr/>
        </p:nvSpPr>
        <p:spPr>
          <a:xfrm>
            <a:off x="383582" y="1234033"/>
            <a:ext cx="11418376" cy="5611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3200" b="1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vill Ni lära Er och vad vill Ni göra?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Värdegrund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Vision, Strategi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Fakta om föreningen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Uppdraget från idrotten. (Idrottsinstruktionen i EIK, spelarutvecklingsplan, ledarutvecklingsplan/utbildning = Sportchefen eller Kansliet)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Grovplanen aktiviteter (träningsgruppens personer, träningstider, matcher)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Slutsatser från föregående år.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vill Ni utövare/spelare kunna/lära Er under kommande år = Aktiviteter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vill Ni utövare/spelare göra utöver grovplanen kommande år = Aktiviteter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kräver det av spelare, ledare, supporter/föräldrar/föreningen – kontroll att vi kan det som krävs.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Detaljplanera säsongen i vem gör vad var och när – in i </a:t>
            </a:r>
            <a:r>
              <a:rPr lang="sv-SE" sz="2000" b="1" i="1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Sportadmins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kalendern och 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skicka in</a:t>
            </a: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8FF6662-D27F-4AAF-B26C-F34F09E508DB}"/>
              </a:ext>
            </a:extLst>
          </p:cNvPr>
          <p:cNvSpPr/>
          <p:nvPr/>
        </p:nvSpPr>
        <p:spPr>
          <a:xfrm>
            <a:off x="0" y="348712"/>
            <a:ext cx="11801958" cy="364210"/>
          </a:xfrm>
          <a:prstGeom prst="roundRect">
            <a:avLst/>
          </a:prstGeom>
          <a:solidFill>
            <a:srgbClr val="386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E62A2C-FDB9-405F-83E5-7C94B49F1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65" y="-224653"/>
            <a:ext cx="1224340" cy="145868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8893460-0281-4F13-A025-04A8846A1177}"/>
              </a:ext>
            </a:extLst>
          </p:cNvPr>
          <p:cNvSpPr txBox="1"/>
          <p:nvPr/>
        </p:nvSpPr>
        <p:spPr>
          <a:xfrm>
            <a:off x="10436157" y="5846954"/>
            <a:ext cx="1755843" cy="94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0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Strategi Mål2022 EIK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ledarmöte</a:t>
            </a:r>
          </a:p>
          <a:p>
            <a:pPr>
              <a:lnSpc>
                <a:spcPct val="115000"/>
              </a:lnSpc>
            </a:pPr>
            <a:r>
              <a:rPr lang="sv-SE" sz="1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spelarmöte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261397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8054439-41D3-46B7-B23C-10417DD9D4D2}"/>
              </a:ext>
            </a:extLst>
          </p:cNvPr>
          <p:cNvSpPr txBox="1"/>
          <p:nvPr/>
        </p:nvSpPr>
        <p:spPr>
          <a:xfrm>
            <a:off x="383582" y="1234033"/>
            <a:ext cx="11418376" cy="5129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3200" b="1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Planen från utövare/ledare med året. Vad kan Ni supporta med?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Värdegrund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Vision, Strategi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Fakta om föreningen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Organisationen (i gruppen i </a:t>
            </a:r>
            <a:r>
              <a:rPr lang="sv-SE" sz="2000" b="1" i="1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Sportadmin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Uppdraget från idrotten. (Idrottsinstruktionen i EIK, spelarutvecklingsplan, ledarutvecklingsplan/utbildning = Sportchefen eller Kansliet).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 för träningsgruppen.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Detaljplan av säsongen (i </a:t>
            </a:r>
            <a:r>
              <a:rPr lang="sv-SE" sz="2000" b="1" i="1" dirty="0" err="1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Sportadmin</a:t>
            </a: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kalendern)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kräver det av spelare, ledare, supporter/föräldrar/föreningen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Behov av stöd från supporter/föräldrar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2000" b="1" i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8FF6662-D27F-4AAF-B26C-F34F09E508DB}"/>
              </a:ext>
            </a:extLst>
          </p:cNvPr>
          <p:cNvSpPr/>
          <p:nvPr/>
        </p:nvSpPr>
        <p:spPr>
          <a:xfrm>
            <a:off x="0" y="348712"/>
            <a:ext cx="11801958" cy="364210"/>
          </a:xfrm>
          <a:prstGeom prst="roundRect">
            <a:avLst/>
          </a:prstGeom>
          <a:solidFill>
            <a:srgbClr val="386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E62A2C-FDB9-405F-83E5-7C94B49F1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65" y="-224653"/>
            <a:ext cx="1224340" cy="145868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8893460-0281-4F13-A025-04A8846A1177}"/>
              </a:ext>
            </a:extLst>
          </p:cNvPr>
          <p:cNvSpPr txBox="1"/>
          <p:nvPr/>
        </p:nvSpPr>
        <p:spPr>
          <a:xfrm>
            <a:off x="10436157" y="5846954"/>
            <a:ext cx="1755843" cy="1120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0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Strategi Mål2022 EIK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ledarmöte</a:t>
            </a:r>
          </a:p>
          <a:p>
            <a:pPr>
              <a:lnSpc>
                <a:spcPct val="115000"/>
              </a:lnSpc>
            </a:pPr>
            <a:r>
              <a:rPr lang="sv-SE" sz="1000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spelarmöte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i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Agenda 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71150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626</Words>
  <Application>Microsoft Office PowerPoint</Application>
  <PresentationFormat>Bredbild</PresentationFormat>
  <Paragraphs>115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Rickard Markusson</dc:creator>
  <cp:lastModifiedBy>Rickard Markusson</cp:lastModifiedBy>
  <cp:revision>4</cp:revision>
  <dcterms:created xsi:type="dcterms:W3CDTF">2021-06-11T14:31:04Z</dcterms:created>
  <dcterms:modified xsi:type="dcterms:W3CDTF">2022-01-27T11:33:20Z</dcterms:modified>
</cp:coreProperties>
</file>